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287" r:id="rId5"/>
    <p:sldId id="280" r:id="rId6"/>
    <p:sldId id="281" r:id="rId7"/>
    <p:sldId id="28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2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CB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282B-EB9E-46A2-BBF1-F3497705D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D752-699A-40AD-821A-676312E75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C97A5-4F57-437A-9465-513E7A62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BB669-4A7E-4929-8BB6-B03FCF14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233A0-20A0-4138-9F3F-01C7A305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06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6543-56B4-41DC-917A-DE83EBDE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56B5D-9228-48EA-8A43-D4F35FE15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5667-69E6-4820-9FD4-FF5933CB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91F73-1B94-4AB4-91B0-D8C0298A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3DF1D-1AE9-4424-B14D-78969DC0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2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05117-DCA0-4E5E-9F07-578649270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6382C-0A59-4F02-8DD5-B9DDC610A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9E8D5-CF4D-4F73-A61D-015A2E12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0E6BC-0AB4-4F54-8986-C94062A7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1B05D-020E-46DB-8E61-23C5BF73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214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F1D0-5E09-49C9-8DBD-3DF3492C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D8CF-786B-4294-8FE8-3C7060F31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059A9-FA21-4186-9981-39A94621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ACC6-1F26-45E7-A397-3A893F21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DD8D-1B04-4DFC-8C2B-BABDCECA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23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DE04-85FC-4A16-890C-ADA73482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6F8EA-8B27-4172-A0EF-F7E8791E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13CC-5DD2-49FE-B731-02ACA756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777D-D306-466E-98E3-ABE0943E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459BE-D9EE-4671-ABE5-14D50A86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12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FFB4-BFF0-41EF-A278-4765D00D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06AD-E92E-4F89-8B99-EC22A3350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F52E0-0DAD-48B0-AEC7-8F8BD4073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E1D18-FE22-483E-93D6-76CFAA80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E0833-0B69-47EE-97A8-0FD9870C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5404E-E2AB-4F9C-8292-855101A5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87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8A84-D16D-4134-8EEC-81AD326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AADBC-F8C2-4EBE-987B-B18BD58B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B793F-80F9-4FC7-B08E-1D15528B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36347-F506-4160-8E1C-BD982DA25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CE6AF5-D7F9-4992-90A9-EFFAAF4FD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B0994-3401-45F2-A547-336C2C66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6C6C7-56D1-4710-9E4B-4A81A400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6F394-611C-4C79-8287-0D64BBF7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95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6249-71F8-487B-A098-168B873B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38D34-0CAC-4CFB-8445-9ABCB631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90D5F-BDA5-44A0-A040-39F57179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8D52D-0EC7-4264-846D-8A0B6D17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3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49103-6355-4ED5-8D20-A6190EE3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384EF-B562-495E-B8CF-259B1BE5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94B1E-56E1-47F4-B093-C80405D0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85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01DA-CDB1-45A3-94DA-93E7DED7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F586-8E1E-4479-9FF1-E28AC73D8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ED1F8-65A3-457E-97B6-E41A0AC2E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6BF88-40DB-4D52-94CD-4FD2CC13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CB49C-FFE9-4DFA-9466-992B821F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9577E-EF5A-43AB-86EB-310811E8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1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877A-E1C8-496B-A48C-6904C1FF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8E33B-3C40-4E32-9AA9-F563F03B4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87CA4-BDAB-4E6F-A840-B4FB3AFF4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DA3F6-1102-4326-A5F1-94D91E04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FF488-D06E-4E26-AE84-C824D1AD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C832C-50AD-4021-A782-8D4F5962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33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EC43B-D949-4BCF-A059-413C4C44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E5AD0-C482-46BE-B679-D30F4BE5B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803F2-B54F-4E93-8357-BEA3DE46A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DAB4-22B0-4FD3-A6EC-9AEF7C94A42B}" type="datetimeFigureOut">
              <a:rPr lang="en-IN" smtClean="0"/>
              <a:t>09-09-2020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0311B-A7A1-4765-A1BF-AB51F991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260BC-A043-4F91-972E-C9D23A430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639D-D1F9-4EFD-BF33-4EA54B50D5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8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18AE7-7075-4475-A79B-6CA38FF12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88" y="4423221"/>
            <a:ext cx="4955528" cy="18850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BC994FE-A314-44D5-83A5-DD9BF2A70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2934646"/>
            <a:ext cx="10930597" cy="1617611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chemeClr val="accent1">
                    <a:lumMod val="50000"/>
                  </a:schemeClr>
                </a:solidFill>
                <a:latin typeface="Clarendon Blk BT" panose="02040905050505020204" pitchFamily="18" charset="0"/>
              </a:rPr>
              <a:t>Auto w  </a:t>
            </a:r>
            <a:r>
              <a:rPr lang="en-US" sz="13800" dirty="0" err="1">
                <a:solidFill>
                  <a:schemeClr val="accent1">
                    <a:lumMod val="50000"/>
                  </a:schemeClr>
                </a:solidFill>
                <a:latin typeface="Clarendon Blk BT" panose="02040905050505020204" pitchFamily="18" charset="0"/>
              </a:rPr>
              <a:t>rld</a:t>
            </a:r>
            <a:r>
              <a:rPr lang="en-US" sz="13800" dirty="0">
                <a:solidFill>
                  <a:schemeClr val="accent1">
                    <a:lumMod val="50000"/>
                  </a:schemeClr>
                </a:solidFill>
                <a:latin typeface="Clarendon Blk BT" panose="02040905050505020204" pitchFamily="18" charset="0"/>
              </a:rPr>
              <a:t> </a:t>
            </a:r>
            <a:endParaRPr lang="en-IN" sz="13800" dirty="0">
              <a:solidFill>
                <a:schemeClr val="accent1">
                  <a:lumMod val="50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0E78A-6725-4047-BDCB-F8F24DC40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14" y="948908"/>
            <a:ext cx="5876102" cy="1346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16F4D1-86D7-4DF7-AA04-9816CD508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83" y="3061254"/>
            <a:ext cx="1036608" cy="16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C2D99E-839F-4298-BA66-43B6B904EE6F}"/>
              </a:ext>
            </a:extLst>
          </p:cNvPr>
          <p:cNvSpPr/>
          <p:nvPr/>
        </p:nvSpPr>
        <p:spPr>
          <a:xfrm>
            <a:off x="1776513" y="1351508"/>
            <a:ext cx="9370459" cy="415498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larendon Blk BT" panose="02040905050505020204" pitchFamily="18" charset="0"/>
              </a:rPr>
              <a:t>Construction &amp; Hardware</a:t>
            </a:r>
          </a:p>
          <a:p>
            <a:pPr algn="ctr"/>
            <a:r>
              <a:rPr lang="e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larendon Blk BT" panose="02040905050505020204" pitchFamily="18" charset="0"/>
              </a:rPr>
              <a:t> w   </a:t>
            </a:r>
            <a:r>
              <a:rPr lang="en-IN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larendon Blk BT" panose="02040905050505020204" pitchFamily="18" charset="0"/>
              </a:rPr>
              <a:t>rld</a:t>
            </a:r>
            <a:r>
              <a:rPr lang="e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larendon Blk BT" panose="02040905050505020204" pitchFamily="18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8C4AA-6A17-49DD-997D-F4A75FFB7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671" y="2249714"/>
            <a:ext cx="1794002" cy="300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19D5D-3114-4420-A39E-D6245BB9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42" y="5258989"/>
            <a:ext cx="420660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8543CA-45C7-4FAD-BE96-A41248063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21" y="4331693"/>
            <a:ext cx="752842" cy="11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6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1D74C7-9939-47E0-BABF-E6F67082D85A}"/>
              </a:ext>
            </a:extLst>
          </p:cNvPr>
          <p:cNvSpPr/>
          <p:nvPr/>
        </p:nvSpPr>
        <p:spPr>
          <a:xfrm>
            <a:off x="1052744" y="3371334"/>
            <a:ext cx="10753265" cy="1446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IN" sz="8800" b="1" dirty="0">
                <a:ln/>
                <a:solidFill>
                  <a:schemeClr val="accent4"/>
                </a:solidFill>
                <a:latin typeface="Clarendon Blk BT" panose="02040905050505020204" pitchFamily="18" charset="0"/>
              </a:rPr>
              <a:t>Consumer </a:t>
            </a:r>
            <a:r>
              <a:rPr lang="en-IN" sz="8800" b="1" dirty="0">
                <a:ln/>
                <a:solidFill>
                  <a:srgbClr val="0070C0"/>
                </a:solidFill>
                <a:latin typeface="Clarendon Blk BT" panose="02040905050505020204" pitchFamily="18" charset="0"/>
              </a:rPr>
              <a:t>w   </a:t>
            </a:r>
            <a:r>
              <a:rPr lang="en-IN" sz="8800" b="1" dirty="0" err="1">
                <a:ln/>
                <a:solidFill>
                  <a:srgbClr val="0070C0"/>
                </a:solidFill>
                <a:latin typeface="Clarendon Blk BT" panose="02040905050505020204" pitchFamily="18" charset="0"/>
              </a:rPr>
              <a:t>rld</a:t>
            </a:r>
            <a:r>
              <a:rPr lang="en-IN" sz="8800" b="1" dirty="0">
                <a:ln/>
                <a:solidFill>
                  <a:srgbClr val="0070C0"/>
                </a:solidFill>
                <a:latin typeface="Clarendon Blk BT" panose="020409050505050202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54D7E-3CB1-4D12-9708-07EEC032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514" y="3429000"/>
            <a:ext cx="837708" cy="1449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E6EA1-5214-4D81-B456-29E5A118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605" y="2193299"/>
            <a:ext cx="4120789" cy="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E40E92-6DDA-4136-A400-3D90F6074C4A}"/>
              </a:ext>
            </a:extLst>
          </p:cNvPr>
          <p:cNvSpPr/>
          <p:nvPr/>
        </p:nvSpPr>
        <p:spPr>
          <a:xfrm>
            <a:off x="550037" y="2067002"/>
            <a:ext cx="11317009" cy="33239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Electrical &amp; Electronic</a:t>
            </a:r>
          </a:p>
          <a:p>
            <a:pPr algn="ctr"/>
            <a:r>
              <a:rPr lang="e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w  </a:t>
            </a:r>
            <a:r>
              <a:rPr lang="en-IN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rld</a:t>
            </a:r>
            <a:endParaRPr lang="en-IN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larendon Blk BT" panose="02040905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78DE7-FF69-426B-883B-ACB75920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438" y="3576965"/>
            <a:ext cx="1048103" cy="1814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EF863-A335-4B62-8071-5FACC536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697" y="1156505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ghtning Bolt 3">
            <a:extLst>
              <a:ext uri="{FF2B5EF4-FFF2-40B4-BE49-F238E27FC236}">
                <a16:creationId xmlns:a16="http://schemas.microsoft.com/office/drawing/2014/main" id="{E216A886-1A8B-4602-AA69-41C4546BB216}"/>
              </a:ext>
            </a:extLst>
          </p:cNvPr>
          <p:cNvSpPr/>
          <p:nvPr/>
        </p:nvSpPr>
        <p:spPr>
          <a:xfrm rot="533403">
            <a:off x="527454" y="2307682"/>
            <a:ext cx="10987037" cy="3061298"/>
          </a:xfrm>
          <a:prstGeom prst="lightningBolt">
            <a:avLst/>
          </a:prstGeom>
          <a:solidFill>
            <a:srgbClr val="00B0F0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4B864-9245-42FA-8FF0-1B992AC1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919" y="2402984"/>
            <a:ext cx="7464162" cy="297790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89C800-3BF4-4BE4-A9FD-3B23B80FA5C5}"/>
              </a:ext>
            </a:extLst>
          </p:cNvPr>
          <p:cNvSpPr/>
          <p:nvPr/>
        </p:nvSpPr>
        <p:spPr>
          <a:xfrm>
            <a:off x="506959" y="3284333"/>
            <a:ext cx="10915809" cy="110799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IN" sz="6600" dirty="0">
                <a:solidFill>
                  <a:srgbClr val="00B050"/>
                </a:solidFill>
                <a:latin typeface="Clarendon Blk BT" panose="02040905050505020204" pitchFamily="18" charset="0"/>
              </a:rPr>
              <a:t>Energy</a:t>
            </a:r>
            <a:r>
              <a:rPr lang="en-IN" sz="6600" dirty="0">
                <a:solidFill>
                  <a:srgbClr val="002060"/>
                </a:solidFill>
                <a:latin typeface="Clarendon Blk BT" panose="02040905050505020204" pitchFamily="18" charset="0"/>
              </a:rPr>
              <a:t> &amp; </a:t>
            </a:r>
            <a:r>
              <a:rPr lang="en-IN" sz="6600" dirty="0">
                <a:solidFill>
                  <a:srgbClr val="FFC000"/>
                </a:solidFill>
                <a:latin typeface="Clarendon Blk BT" panose="02040905050505020204" pitchFamily="18" charset="0"/>
              </a:rPr>
              <a:t>Power </a:t>
            </a:r>
            <a:r>
              <a:rPr lang="en-IN" sz="6600" dirty="0">
                <a:solidFill>
                  <a:srgbClr val="002060"/>
                </a:solidFill>
                <a:latin typeface="Clarendon Blk BT" panose="02040905050505020204" pitchFamily="18" charset="0"/>
              </a:rPr>
              <a:t>W    </a:t>
            </a:r>
            <a:r>
              <a:rPr lang="en-IN" sz="66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66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34BA1-EF6D-4C3E-A8BC-46864C52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712" y="2764184"/>
            <a:ext cx="1042506" cy="1810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711E2-DD53-4B00-86B7-887D2E390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25" y="976795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3E336B-E2C8-46FF-99C8-A778C9971783}"/>
              </a:ext>
            </a:extLst>
          </p:cNvPr>
          <p:cNvSpPr/>
          <p:nvPr/>
        </p:nvSpPr>
        <p:spPr>
          <a:xfrm>
            <a:off x="-466530" y="2684068"/>
            <a:ext cx="12027781" cy="1862048"/>
          </a:xfrm>
          <a:prstGeom prst="rect">
            <a:avLst/>
          </a:prstGeom>
        </p:spPr>
        <p:txBody>
          <a:bodyPr wrap="none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IN" sz="11500" dirty="0">
                <a:ln w="0"/>
                <a:solidFill>
                  <a:srgbClr val="C00000"/>
                </a:solidFill>
                <a:latin typeface="Clarendon Blk BT" panose="02040905050505020204" pitchFamily="18" charset="0"/>
              </a:rPr>
              <a:t>Fashion </a:t>
            </a:r>
            <a:r>
              <a:rPr lang="en-IN" sz="11500" dirty="0">
                <a:ln w="0"/>
                <a:solidFill>
                  <a:srgbClr val="002060"/>
                </a:solidFill>
                <a:latin typeface="Clarendon Blk BT" panose="02040905050505020204" pitchFamily="18" charset="0"/>
              </a:rPr>
              <a:t>W   </a:t>
            </a:r>
            <a:r>
              <a:rPr lang="en-IN" sz="11500" dirty="0" err="1">
                <a:ln w="0"/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11500" dirty="0">
              <a:ln w="0"/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49DB7-6FE4-4633-A7EC-40A246B9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682" y="3108961"/>
            <a:ext cx="1248084" cy="2289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649201-B68C-4D3A-BE8F-E815A7E54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14" y="3845808"/>
            <a:ext cx="2181226" cy="1862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15FC9-D8D0-4688-93A4-31D336455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762" y="1912298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B5FF4-644D-4FB1-AB79-612265234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306" y="1545125"/>
            <a:ext cx="4121253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4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007FE-F12C-4754-A145-D9621AC80734}"/>
              </a:ext>
            </a:extLst>
          </p:cNvPr>
          <p:cNvSpPr/>
          <p:nvPr/>
        </p:nvSpPr>
        <p:spPr>
          <a:xfrm>
            <a:off x="1194177" y="3299291"/>
            <a:ext cx="9803646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IN" sz="5400" dirty="0">
                <a:solidFill>
                  <a:schemeClr val="accent2"/>
                </a:solidFill>
                <a:latin typeface="Clarendon Blk BT" panose="02040905050505020204" pitchFamily="18" charset="0"/>
              </a:rPr>
              <a:t>Food &amp; </a:t>
            </a:r>
            <a:r>
              <a:rPr lang="en-IN" sz="5400" dirty="0">
                <a:solidFill>
                  <a:srgbClr val="F22CBE"/>
                </a:solidFill>
                <a:latin typeface="Clarendon Blk BT" panose="02040905050505020204" pitchFamily="18" charset="0"/>
              </a:rPr>
              <a:t>Beverages</a:t>
            </a:r>
            <a:r>
              <a:rPr lang="en-IN" sz="5400" dirty="0">
                <a:solidFill>
                  <a:schemeClr val="accent2"/>
                </a:solidFill>
                <a:latin typeface="Clarendon Blk BT" panose="02040905050505020204" pitchFamily="18" charset="0"/>
              </a:rPr>
              <a:t> </a:t>
            </a:r>
            <a:r>
              <a:rPr lang="en-IN" sz="5400" dirty="0">
                <a:solidFill>
                  <a:srgbClr val="002060"/>
                </a:solidFill>
                <a:latin typeface="Clarendon Blk BT" panose="02040905050505020204" pitchFamily="18" charset="0"/>
              </a:rPr>
              <a:t>W   </a:t>
            </a:r>
            <a:r>
              <a:rPr lang="en-IN" sz="54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r>
              <a:rPr lang="en-IN" sz="5400" dirty="0">
                <a:solidFill>
                  <a:srgbClr val="002060"/>
                </a:solidFill>
                <a:latin typeface="Clarendon Blk BT" panose="0204090505050502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3FA3B-617E-4370-9D61-9EE2C960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35" y="4414466"/>
            <a:ext cx="4524108" cy="1571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CF7C2D-F190-4406-9A5B-508876BF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953" y="1636482"/>
            <a:ext cx="3681047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DAE8F-0324-4D62-8010-F72314E35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431" y="3094565"/>
            <a:ext cx="624895" cy="1146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76D06-507F-4B65-9216-5ACA06804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730" y="1788406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1B4C8E-C0C4-4103-A783-6A7649CE6CF1}"/>
              </a:ext>
            </a:extLst>
          </p:cNvPr>
          <p:cNvSpPr/>
          <p:nvPr/>
        </p:nvSpPr>
        <p:spPr>
          <a:xfrm>
            <a:off x="2555736" y="3914651"/>
            <a:ext cx="894789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8000" dirty="0" err="1">
                <a:solidFill>
                  <a:srgbClr val="C00000"/>
                </a:solidFill>
                <a:latin typeface="Clarendon Blk BT" panose="02040905050505020204" pitchFamily="18" charset="0"/>
              </a:rPr>
              <a:t>urni</a:t>
            </a:r>
            <a:r>
              <a:rPr lang="en-IN" sz="11500" dirty="0" err="1">
                <a:solidFill>
                  <a:srgbClr val="C00000"/>
                </a:solidFill>
                <a:latin typeface="Clarendon Blk BT" panose="02040905050505020204" pitchFamily="18" charset="0"/>
              </a:rPr>
              <a:t>t</a:t>
            </a:r>
            <a:r>
              <a:rPr lang="en-IN" sz="8000" dirty="0" err="1">
                <a:solidFill>
                  <a:srgbClr val="C00000"/>
                </a:solidFill>
                <a:latin typeface="Clarendon Blk BT" panose="02040905050505020204" pitchFamily="18" charset="0"/>
              </a:rPr>
              <a:t>ure</a:t>
            </a:r>
            <a:r>
              <a:rPr lang="en-IN" sz="8000" dirty="0">
                <a:latin typeface="Clarendon Blk BT" panose="02040905050505020204" pitchFamily="18" charset="0"/>
              </a:rPr>
              <a:t> </a:t>
            </a:r>
            <a:r>
              <a:rPr lang="en-IN" sz="8000" dirty="0">
                <a:solidFill>
                  <a:srgbClr val="002060"/>
                </a:solidFill>
                <a:latin typeface="Clarendon Blk BT" panose="02040905050505020204" pitchFamily="18" charset="0"/>
              </a:rPr>
              <a:t>W   </a:t>
            </a:r>
            <a:r>
              <a:rPr lang="en-IN" sz="80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80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79991-8E4E-40C2-9341-9F5C08A4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582" y="4096926"/>
            <a:ext cx="816455" cy="1497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C66A8-5C47-47A8-9EB7-6A8DA26F23BA}"/>
              </a:ext>
            </a:extLst>
          </p:cNvPr>
          <p:cNvSpPr txBox="1"/>
          <p:nvPr/>
        </p:nvSpPr>
        <p:spPr>
          <a:xfrm>
            <a:off x="1227363" y="2450341"/>
            <a:ext cx="239841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002060"/>
                </a:solidFill>
                <a:latin typeface="Clarendon Blk BT" panose="02040905050505020204" pitchFamily="18" charset="0"/>
              </a:rPr>
              <a:t>F</a:t>
            </a:r>
            <a:endParaRPr lang="en-IN" sz="239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18919-0F46-400D-A564-B45BE2FF5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403" y="2219245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6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A303D5-4593-4B17-AA15-5035C23F5E3D}"/>
              </a:ext>
            </a:extLst>
          </p:cNvPr>
          <p:cNvSpPr/>
          <p:nvPr/>
        </p:nvSpPr>
        <p:spPr>
          <a:xfrm>
            <a:off x="1983485" y="2303511"/>
            <a:ext cx="9466438" cy="30469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9600" dirty="0">
                <a:solidFill>
                  <a:srgbClr val="00B050"/>
                </a:solidFill>
                <a:latin typeface="Clarendon Blk BT" panose="02040905050505020204" pitchFamily="18" charset="0"/>
              </a:rPr>
              <a:t>Gifts</a:t>
            </a:r>
            <a:r>
              <a:rPr lang="en-IN" sz="9600" dirty="0">
                <a:latin typeface="Clarendon Blk BT" panose="02040905050505020204" pitchFamily="18" charset="0"/>
              </a:rPr>
              <a:t> </a:t>
            </a:r>
            <a:r>
              <a:rPr lang="en-IN" sz="9600" dirty="0">
                <a:solidFill>
                  <a:srgbClr val="FFC000"/>
                </a:solidFill>
                <a:latin typeface="Clarendon Blk BT" panose="02040905050505020204" pitchFamily="18" charset="0"/>
              </a:rPr>
              <a:t>&amp;</a:t>
            </a:r>
            <a:r>
              <a:rPr lang="en-IN" sz="9600" dirty="0">
                <a:latin typeface="Clarendon Blk BT" panose="02040905050505020204" pitchFamily="18" charset="0"/>
              </a:rPr>
              <a:t> </a:t>
            </a:r>
            <a:r>
              <a:rPr lang="en-IN" sz="9600" dirty="0">
                <a:solidFill>
                  <a:srgbClr val="FF0000"/>
                </a:solidFill>
                <a:latin typeface="Clarendon Blk BT" panose="02040905050505020204" pitchFamily="18" charset="0"/>
              </a:rPr>
              <a:t>Crafts</a:t>
            </a:r>
          </a:p>
          <a:p>
            <a:r>
              <a:rPr lang="en-IN" sz="9600" dirty="0">
                <a:latin typeface="Clarendon Blk BT" panose="02040905050505020204" pitchFamily="18" charset="0"/>
              </a:rPr>
              <a:t>      </a:t>
            </a:r>
            <a:r>
              <a:rPr lang="en-IN" sz="9600" dirty="0">
                <a:solidFill>
                  <a:srgbClr val="002060"/>
                </a:solidFill>
                <a:latin typeface="Clarendon Blk BT" panose="02040905050505020204" pitchFamily="18" charset="0"/>
              </a:rPr>
              <a:t>W  </a:t>
            </a:r>
            <a:r>
              <a:rPr lang="en-IN" sz="96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r>
              <a:rPr lang="en-IN" sz="9600" dirty="0">
                <a:solidFill>
                  <a:srgbClr val="002060"/>
                </a:solidFill>
                <a:latin typeface="Clarendon Blk BT" panose="0204090505050502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9192B-8B0F-4CBF-8B53-F43C5F44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072" y="3812345"/>
            <a:ext cx="837856" cy="1538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02709-5ED0-4847-B6EF-6041CA62A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84" y="1336743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4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E1F118-D617-443B-BA1B-22BC8A19F5D6}"/>
              </a:ext>
            </a:extLst>
          </p:cNvPr>
          <p:cNvSpPr/>
          <p:nvPr/>
        </p:nvSpPr>
        <p:spPr>
          <a:xfrm>
            <a:off x="465625" y="3530825"/>
            <a:ext cx="11485838" cy="156966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larendon Blk BT" panose="02040905050505020204" pitchFamily="18" charset="0"/>
              </a:rPr>
              <a:t>Industrial </a:t>
            </a:r>
            <a:r>
              <a:rPr lang="en-IN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larendon Blk BT" panose="02040905050505020204" pitchFamily="18" charset="0"/>
              </a:rPr>
              <a:t>W   </a:t>
            </a:r>
            <a:r>
              <a:rPr lang="en-IN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larendon Blk BT" panose="02040905050505020204" pitchFamily="18" charset="0"/>
              </a:rPr>
              <a:t>rld</a:t>
            </a:r>
            <a:endParaRPr lang="en-IN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C6E0F-C445-4787-A46C-51F425E6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897" y="3375939"/>
            <a:ext cx="1025145" cy="1879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6C4F7-1B52-445F-A4E3-43B65AD5B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666" y="2412688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6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EA52D-7DFD-4E53-A064-0E97553F2C71}"/>
              </a:ext>
            </a:extLst>
          </p:cNvPr>
          <p:cNvSpPr/>
          <p:nvPr/>
        </p:nvSpPr>
        <p:spPr>
          <a:xfrm>
            <a:off x="1548889" y="3567891"/>
            <a:ext cx="9948557" cy="15696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IN" sz="9600" dirty="0">
                <a:solidFill>
                  <a:schemeClr val="accent2">
                    <a:lumMod val="75000"/>
                  </a:schemeClr>
                </a:solidFill>
                <a:latin typeface="Clarendon Blk BT" panose="02040905050505020204" pitchFamily="18" charset="0"/>
              </a:rPr>
              <a:t>Leather </a:t>
            </a:r>
            <a:r>
              <a:rPr lang="en-IN" sz="9600" dirty="0">
                <a:solidFill>
                  <a:srgbClr val="002060"/>
                </a:solidFill>
                <a:latin typeface="Clarendon Blk BT" panose="02040905050505020204" pitchFamily="18" charset="0"/>
              </a:rPr>
              <a:t>W   </a:t>
            </a:r>
            <a:r>
              <a:rPr lang="en-IN" sz="96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96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E7784-64F7-4313-AB48-7864EA76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295" y="3429000"/>
            <a:ext cx="1024217" cy="187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0CEF2F-CADB-4CDD-A75D-880531F20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196" y="1551269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034166-474B-4049-B94D-399DBE9C3155}"/>
              </a:ext>
            </a:extLst>
          </p:cNvPr>
          <p:cNvSpPr txBox="1"/>
          <p:nvPr/>
        </p:nvSpPr>
        <p:spPr>
          <a:xfrm>
            <a:off x="294785" y="5212280"/>
            <a:ext cx="120403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8800" b="1" spc="600" dirty="0">
                <a:solidFill>
                  <a:srgbClr val="FFC000"/>
                </a:solidFill>
                <a:latin typeface="Clarendon Blk BT" panose="02040905050505020204" pitchFamily="18" charset="0"/>
              </a:rPr>
              <a:t>Property</a:t>
            </a:r>
            <a:r>
              <a:rPr lang="en-IN" sz="8800" b="1" spc="600" dirty="0">
                <a:latin typeface="Clarendon Blk BT" panose="02040905050505020204" pitchFamily="18" charset="0"/>
              </a:rPr>
              <a:t> W  </a:t>
            </a:r>
            <a:r>
              <a:rPr lang="en-IN" sz="8800" b="1" spc="600" dirty="0" err="1">
                <a:latin typeface="Clarendon Blk BT" panose="02040905050505020204" pitchFamily="18" charset="0"/>
              </a:rPr>
              <a:t>rld</a:t>
            </a:r>
            <a:endParaRPr lang="en-IN" sz="8800" b="1" spc="600" dirty="0">
              <a:latin typeface="Clarendon Blk BT" panose="02040905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0F9E7-C5AF-496C-95EA-046ADB11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002" y="4976941"/>
            <a:ext cx="941214" cy="16818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895C092-1D64-4A33-BBCC-E66E390A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947" y="0"/>
            <a:ext cx="5877053" cy="1347333"/>
          </a:xfrm>
          <a:prstGeom prst="rect">
            <a:avLst/>
          </a:prstGeom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26D45307-2BB5-4387-B6B8-A5CE3301BA7D}"/>
              </a:ext>
            </a:extLst>
          </p:cNvPr>
          <p:cNvSpPr/>
          <p:nvPr/>
        </p:nvSpPr>
        <p:spPr>
          <a:xfrm>
            <a:off x="7823002" y="1957873"/>
            <a:ext cx="3770141" cy="2942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48F33E4A-B1BE-4BFD-B8CA-7F9D1CBCDC64}"/>
              </a:ext>
            </a:extLst>
          </p:cNvPr>
          <p:cNvSpPr/>
          <p:nvPr/>
        </p:nvSpPr>
        <p:spPr>
          <a:xfrm>
            <a:off x="2166424" y="2060915"/>
            <a:ext cx="6386732" cy="283921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11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20D4D-253C-4B34-91B2-5ADAB271C713}"/>
              </a:ext>
            </a:extLst>
          </p:cNvPr>
          <p:cNvSpPr/>
          <p:nvPr/>
        </p:nvSpPr>
        <p:spPr>
          <a:xfrm>
            <a:off x="2169471" y="2865766"/>
            <a:ext cx="10730823" cy="267765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IN" sz="8000" dirty="0">
                <a:solidFill>
                  <a:schemeClr val="accent4">
                    <a:lumMod val="50000"/>
                  </a:schemeClr>
                </a:solidFill>
                <a:latin typeface="Clarendon Blk BT" panose="02040905050505020204" pitchFamily="18" charset="0"/>
              </a:rPr>
              <a:t>Medical</a:t>
            </a:r>
            <a:r>
              <a:rPr lang="en-IN" sz="8000" dirty="0">
                <a:latin typeface="Clarendon Blk BT" panose="02040905050505020204" pitchFamily="18" charset="0"/>
              </a:rPr>
              <a:t> </a:t>
            </a:r>
            <a:r>
              <a:rPr lang="en-IN" sz="8000" dirty="0">
                <a:solidFill>
                  <a:srgbClr val="0070C0"/>
                </a:solidFill>
                <a:latin typeface="Clarendon Blk BT" panose="02040905050505020204" pitchFamily="18" charset="0"/>
              </a:rPr>
              <a:t>Equipment</a:t>
            </a:r>
          </a:p>
          <a:p>
            <a:r>
              <a:rPr lang="en-IN" sz="8800" dirty="0">
                <a:latin typeface="Clarendon Blk BT" panose="02040905050505020204" pitchFamily="18" charset="0"/>
              </a:rPr>
              <a:t>         </a:t>
            </a:r>
            <a:r>
              <a:rPr lang="en-IN" sz="8800" dirty="0">
                <a:solidFill>
                  <a:srgbClr val="002060"/>
                </a:solidFill>
                <a:latin typeface="Clarendon Blk BT" panose="02040905050505020204" pitchFamily="18" charset="0"/>
              </a:rPr>
              <a:t>W   </a:t>
            </a:r>
            <a:r>
              <a:rPr lang="en-IN" sz="88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88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305D3-83BE-48C4-8CCE-025BE41B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57" y="1646309"/>
            <a:ext cx="420660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69432D-264F-4C68-853C-080E17913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62" y="4067894"/>
            <a:ext cx="854421" cy="15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00EAC-8072-4AA7-9B52-688D1B902CD7}"/>
              </a:ext>
            </a:extLst>
          </p:cNvPr>
          <p:cNvSpPr/>
          <p:nvPr/>
        </p:nvSpPr>
        <p:spPr>
          <a:xfrm>
            <a:off x="1295511" y="3473698"/>
            <a:ext cx="10051149" cy="280076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8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larendon Blk BT" panose="02040905050505020204" pitchFamily="18" charset="0"/>
              </a:rPr>
              <a:t>Metal &amp; Mineral</a:t>
            </a:r>
          </a:p>
          <a:p>
            <a:pPr algn="ctr"/>
            <a:r>
              <a:rPr lang="en-IN" sz="8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larendon Blk BT" panose="02040905050505020204" pitchFamily="18" charset="0"/>
              </a:rPr>
              <a:t> W   </a:t>
            </a:r>
            <a:r>
              <a:rPr lang="en-IN" sz="88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larendon Blk BT" panose="02040905050505020204" pitchFamily="18" charset="0"/>
              </a:rPr>
              <a:t>rld</a:t>
            </a:r>
            <a:endParaRPr lang="en-IN" sz="8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larendon Blk BT" panose="02040905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96921-151F-4D0E-AD87-C55DCD27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618" y="4719336"/>
            <a:ext cx="914399" cy="150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90C22-523A-4890-8971-FB24E55F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82" y="2510447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4A21F-A826-4A96-80A3-E47EB8A2756D}"/>
              </a:ext>
            </a:extLst>
          </p:cNvPr>
          <p:cNvSpPr/>
          <p:nvPr/>
        </p:nvSpPr>
        <p:spPr>
          <a:xfrm>
            <a:off x="856287" y="2165678"/>
            <a:ext cx="10929595" cy="2800767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Office &amp; S</a:t>
            </a:r>
            <a:r>
              <a:rPr lang="en-IN" sz="8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c</a:t>
            </a:r>
            <a:r>
              <a:rPr lang="en-I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hool </a:t>
            </a:r>
          </a:p>
          <a:p>
            <a:pPr algn="ctr"/>
            <a:r>
              <a:rPr lang="en-I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Suppliers W   </a:t>
            </a:r>
            <a:r>
              <a:rPr lang="en-I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rld</a:t>
            </a:r>
            <a:r>
              <a:rPr lang="en-I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larendon Blk BT" panose="02040905050505020204" pitchFamily="18" charset="0"/>
              </a:rPr>
              <a:t> </a:t>
            </a:r>
            <a:endParaRPr lang="en-IN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larendon Blk BT" panose="02040905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BE4B8-FD27-4999-BDD4-313C4F9F5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782" y="2435456"/>
            <a:ext cx="815474" cy="114419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77D02-738B-4CA1-A962-CD7ADE39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333" y="1684052"/>
            <a:ext cx="4206605" cy="96325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89925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CF5182-063D-40DF-8D7B-8AD4843EEA12}"/>
              </a:ext>
            </a:extLst>
          </p:cNvPr>
          <p:cNvSpPr/>
          <p:nvPr/>
        </p:nvSpPr>
        <p:spPr>
          <a:xfrm>
            <a:off x="992423" y="3650734"/>
            <a:ext cx="10678501" cy="14465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IN" sz="8800" dirty="0">
                <a:solidFill>
                  <a:schemeClr val="accent4">
                    <a:lumMod val="50000"/>
                  </a:schemeClr>
                </a:solidFill>
                <a:latin typeface="Clarendon Blk BT" panose="02040905050505020204" pitchFamily="18" charset="0"/>
              </a:rPr>
              <a:t>Pa</a:t>
            </a:r>
            <a:r>
              <a:rPr lang="en-IN" sz="8800" dirty="0">
                <a:solidFill>
                  <a:schemeClr val="accent4">
                    <a:lumMod val="75000"/>
                  </a:schemeClr>
                </a:solidFill>
                <a:latin typeface="Clarendon Blk BT" panose="02040905050505020204" pitchFamily="18" charset="0"/>
              </a:rPr>
              <a:t>ck</a:t>
            </a:r>
            <a:r>
              <a:rPr lang="en-IN" sz="8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larendon Blk BT" panose="02040905050505020204" pitchFamily="18" charset="0"/>
              </a:rPr>
              <a:t>ag</a:t>
            </a:r>
            <a:r>
              <a:rPr lang="en-IN" sz="8800" dirty="0">
                <a:solidFill>
                  <a:schemeClr val="accent2">
                    <a:lumMod val="75000"/>
                  </a:schemeClr>
                </a:solidFill>
                <a:latin typeface="Clarendon Blk BT" panose="02040905050505020204" pitchFamily="18" charset="0"/>
              </a:rPr>
              <a:t>i</a:t>
            </a:r>
            <a:r>
              <a:rPr lang="en-IN" sz="8800" dirty="0">
                <a:solidFill>
                  <a:schemeClr val="accent2">
                    <a:lumMod val="50000"/>
                  </a:schemeClr>
                </a:solidFill>
                <a:latin typeface="Clarendon Blk BT" panose="02040905050505020204" pitchFamily="18" charset="0"/>
              </a:rPr>
              <a:t>n</a:t>
            </a:r>
            <a:r>
              <a:rPr lang="en-IN" sz="8800" dirty="0">
                <a:solidFill>
                  <a:schemeClr val="accent4">
                    <a:lumMod val="50000"/>
                  </a:schemeClr>
                </a:solidFill>
                <a:latin typeface="Clarendon Blk BT" panose="02040905050505020204" pitchFamily="18" charset="0"/>
              </a:rPr>
              <a:t>g</a:t>
            </a:r>
            <a:r>
              <a:rPr lang="en-IN" sz="8800" dirty="0">
                <a:latin typeface="Clarendon Blk BT" panose="02040905050505020204" pitchFamily="18" charset="0"/>
              </a:rPr>
              <a:t> </a:t>
            </a:r>
            <a:r>
              <a:rPr lang="en-IN" sz="8800" dirty="0">
                <a:solidFill>
                  <a:srgbClr val="002060"/>
                </a:solidFill>
                <a:latin typeface="Clarendon Blk BT" panose="02040905050505020204" pitchFamily="18" charset="0"/>
              </a:rPr>
              <a:t>W  </a:t>
            </a:r>
            <a:r>
              <a:rPr lang="en-IN" sz="88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88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7BED6-61D9-4877-A38C-E735599E3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599" y="3525615"/>
            <a:ext cx="725715" cy="1571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1C2D9-E435-47E6-B2E9-3093A428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554" y="2465749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4996A-563B-4E1B-B8FD-78665DF11032}"/>
              </a:ext>
            </a:extLst>
          </p:cNvPr>
          <p:cNvSpPr/>
          <p:nvPr/>
        </p:nvSpPr>
        <p:spPr>
          <a:xfrm>
            <a:off x="1830189" y="3084678"/>
            <a:ext cx="95189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9600" dirty="0">
                <a:solidFill>
                  <a:schemeClr val="bg2">
                    <a:lumMod val="75000"/>
                  </a:schemeClr>
                </a:solidFill>
                <a:latin typeface="Clarendon Blk BT" panose="02040905050505020204" pitchFamily="18" charset="0"/>
              </a:rPr>
              <a:t>Pipes</a:t>
            </a:r>
            <a:r>
              <a:rPr lang="en-IN" sz="9600" dirty="0">
                <a:latin typeface="Clarendon Blk BT" panose="02040905050505020204" pitchFamily="18" charset="0"/>
              </a:rPr>
              <a:t> </a:t>
            </a:r>
            <a:r>
              <a:rPr lang="en-IN" sz="9600" dirty="0">
                <a:solidFill>
                  <a:srgbClr val="00B0F0"/>
                </a:solidFill>
                <a:latin typeface="Clarendon Blk BT" panose="02040905050505020204" pitchFamily="18" charset="0"/>
              </a:rPr>
              <a:t>&amp;</a:t>
            </a:r>
            <a:r>
              <a:rPr lang="en-IN" sz="9600" dirty="0">
                <a:latin typeface="Clarendon Blk BT" panose="02040905050505020204" pitchFamily="18" charset="0"/>
              </a:rPr>
              <a:t> </a:t>
            </a:r>
            <a:r>
              <a:rPr lang="en-IN" sz="9600" dirty="0">
                <a:solidFill>
                  <a:schemeClr val="accent2">
                    <a:lumMod val="75000"/>
                  </a:schemeClr>
                </a:solidFill>
                <a:latin typeface="Clarendon Blk BT" panose="02040905050505020204" pitchFamily="18" charset="0"/>
              </a:rPr>
              <a:t>Tubes</a:t>
            </a:r>
          </a:p>
          <a:p>
            <a:r>
              <a:rPr lang="en-IN" sz="9600" dirty="0">
                <a:latin typeface="Clarendon Blk BT" panose="02040905050505020204" pitchFamily="18" charset="0"/>
              </a:rPr>
              <a:t>       </a:t>
            </a:r>
            <a:r>
              <a:rPr lang="en-IN" sz="9600" dirty="0">
                <a:solidFill>
                  <a:srgbClr val="002060"/>
                </a:solidFill>
                <a:latin typeface="Clarendon Blk BT" panose="02040905050505020204" pitchFamily="18" charset="0"/>
              </a:rPr>
              <a:t>W  </a:t>
            </a:r>
            <a:r>
              <a:rPr lang="en-IN" sz="96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r>
              <a:rPr lang="en-IN" sz="9600" dirty="0">
                <a:solidFill>
                  <a:srgbClr val="002060"/>
                </a:solidFill>
                <a:latin typeface="Clarendon Blk BT" panose="0204090505050502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BE1F7-BF5A-4573-9DC7-2AC15B44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807" y="4454358"/>
            <a:ext cx="798365" cy="150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7728A5-2185-4ED2-BA95-78FE4FBF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354" y="2121427"/>
            <a:ext cx="420660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C5A2B8-E80C-4355-A941-98D7F6D51D67}"/>
              </a:ext>
            </a:extLst>
          </p:cNvPr>
          <p:cNvSpPr/>
          <p:nvPr/>
        </p:nvSpPr>
        <p:spPr>
          <a:xfrm>
            <a:off x="598594" y="3650733"/>
            <a:ext cx="10727617" cy="18620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IN" sz="11500" dirty="0">
                <a:solidFill>
                  <a:srgbClr val="0070C0"/>
                </a:solidFill>
                <a:latin typeface="Clarendon Blk BT" panose="02040905050505020204" pitchFamily="18" charset="0"/>
              </a:rPr>
              <a:t>Plastic</a:t>
            </a:r>
            <a:r>
              <a:rPr lang="en-IN" sz="11500" dirty="0">
                <a:latin typeface="Clarendon Blk BT" panose="02040905050505020204" pitchFamily="18" charset="0"/>
              </a:rPr>
              <a:t> </a:t>
            </a:r>
            <a:r>
              <a:rPr lang="en-IN" sz="11500" dirty="0">
                <a:solidFill>
                  <a:srgbClr val="002060"/>
                </a:solidFill>
                <a:latin typeface="Clarendon Blk BT" panose="02040905050505020204" pitchFamily="18" charset="0"/>
              </a:rPr>
              <a:t>W  </a:t>
            </a:r>
            <a:r>
              <a:rPr lang="en-IN" sz="115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115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39CB6-5150-4360-95C6-4504AA03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72" y="3472632"/>
            <a:ext cx="987236" cy="186204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5ACC8-6A31-4AAF-95CB-6C20F0DD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67" y="2592335"/>
            <a:ext cx="420660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90982-D5B9-4AC9-81C2-9460E6B36982}"/>
              </a:ext>
            </a:extLst>
          </p:cNvPr>
          <p:cNvSpPr/>
          <p:nvPr/>
        </p:nvSpPr>
        <p:spPr>
          <a:xfrm>
            <a:off x="438842" y="4285344"/>
            <a:ext cx="11314316" cy="110799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IN" sz="6600" dirty="0">
                <a:solidFill>
                  <a:srgbClr val="FFC000"/>
                </a:solidFill>
                <a:latin typeface="Clarendon Blk BT" panose="02040905050505020204" pitchFamily="18" charset="0"/>
              </a:rPr>
              <a:t>Heavy Equipment </a:t>
            </a:r>
            <a:r>
              <a:rPr lang="en-IN" sz="6600" dirty="0">
                <a:solidFill>
                  <a:srgbClr val="002060"/>
                </a:solidFill>
                <a:latin typeface="Clarendon Blk BT" panose="02040905050505020204" pitchFamily="18" charset="0"/>
              </a:rPr>
              <a:t>W   </a:t>
            </a:r>
            <a:r>
              <a:rPr lang="en-IN" sz="66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66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F13A3-6B0A-4454-AC9C-9C6FEE7D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558" y="2967637"/>
            <a:ext cx="756195" cy="2544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C38C9-2D9E-4170-8AE6-876606591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649" y="1583530"/>
            <a:ext cx="2890797" cy="666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FACA08-D721-4392-88CC-553F9AA3A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6" y="1583530"/>
            <a:ext cx="5952562" cy="27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2F0AD8-9EC5-4326-9834-65D9CF651E76}"/>
              </a:ext>
            </a:extLst>
          </p:cNvPr>
          <p:cNvSpPr/>
          <p:nvPr/>
        </p:nvSpPr>
        <p:spPr>
          <a:xfrm>
            <a:off x="962961" y="3234621"/>
            <a:ext cx="102660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11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larendon Blk BT" panose="02040905050505020204" pitchFamily="18" charset="0"/>
              </a:rPr>
              <a:t>Fabric W  </a:t>
            </a:r>
            <a:r>
              <a:rPr lang="en-IN" sz="115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larendon Blk BT" panose="02040905050505020204" pitchFamily="18" charset="0"/>
              </a:rPr>
              <a:t>rld</a:t>
            </a:r>
            <a:endParaRPr lang="en-IN" sz="11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51B74-0FAD-43DD-B1B5-2324CA91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43" y="3234622"/>
            <a:ext cx="858868" cy="1862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A71CF9-2363-41C8-90D4-40BC64762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368" y="1780599"/>
            <a:ext cx="420660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90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98303F-2145-4A86-96FC-FD6600B0B829}"/>
              </a:ext>
            </a:extLst>
          </p:cNvPr>
          <p:cNvSpPr/>
          <p:nvPr/>
        </p:nvSpPr>
        <p:spPr>
          <a:xfrm>
            <a:off x="134817" y="3993912"/>
            <a:ext cx="11922366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6600" b="1" cap="none" spc="0" dirty="0">
                <a:ln/>
                <a:solidFill>
                  <a:schemeClr val="accent4"/>
                </a:solidFill>
                <a:effectLst/>
                <a:latin typeface="Clarendon Blk BT" panose="02040905050505020204" pitchFamily="18" charset="0"/>
              </a:rPr>
              <a:t>Machinery &amp; Plant W   </a:t>
            </a:r>
            <a:r>
              <a:rPr lang="en-IN" sz="6600" b="1" cap="none" spc="0" dirty="0" err="1">
                <a:ln/>
                <a:solidFill>
                  <a:schemeClr val="accent4"/>
                </a:solidFill>
                <a:effectLst/>
                <a:latin typeface="Clarendon Blk BT" panose="02040905050505020204" pitchFamily="18" charset="0"/>
              </a:rPr>
              <a:t>rld</a:t>
            </a:r>
            <a:endParaRPr lang="en-IN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0780B-C3CA-4D8A-A9B9-2476467B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054" y="3827334"/>
            <a:ext cx="675988" cy="1274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083CE1-0263-4291-9462-588EB2B13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17" y="2564499"/>
            <a:ext cx="420660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16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95C28-CADE-428C-9ED2-21E63303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94" y="0"/>
            <a:ext cx="6325735" cy="6325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7638E1-7F82-4E4E-BC4C-AB9C9DEDD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89" y="735019"/>
            <a:ext cx="4206605" cy="4206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C2FB2-D710-4C2D-8BA4-D6CF520D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11660">
            <a:off x="3992150" y="3822823"/>
            <a:ext cx="2323553" cy="23235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911C33-B154-4EF8-BFBC-2EB48C474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763" y="5628728"/>
            <a:ext cx="3649417" cy="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2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C8088D9-31F2-47F8-B6C3-6B6DA372584A}"/>
              </a:ext>
            </a:extLst>
          </p:cNvPr>
          <p:cNvSpPr/>
          <p:nvPr/>
        </p:nvSpPr>
        <p:spPr>
          <a:xfrm>
            <a:off x="1404419" y="227001"/>
            <a:ext cx="9188554" cy="5508728"/>
          </a:xfrm>
          <a:prstGeom prst="ellipse">
            <a:avLst/>
          </a:prstGeom>
          <a:solidFill>
            <a:srgbClr val="F22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>
              <a:highlight>
                <a:srgbClr val="00008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5058D-E2BD-46D4-9461-39CBFA597332}"/>
              </a:ext>
            </a:extLst>
          </p:cNvPr>
          <p:cNvSpPr/>
          <p:nvPr/>
        </p:nvSpPr>
        <p:spPr>
          <a:xfrm>
            <a:off x="2782331" y="1490008"/>
            <a:ext cx="6627328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NO IMAGE </a:t>
            </a:r>
          </a:p>
          <a:p>
            <a:pPr algn="ctr"/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AVAILABLE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FB3D1-7CB9-4817-BFBF-6578C2ED020E}"/>
              </a:ext>
            </a:extLst>
          </p:cNvPr>
          <p:cNvSpPr/>
          <p:nvPr/>
        </p:nvSpPr>
        <p:spPr>
          <a:xfrm>
            <a:off x="1107348" y="5735729"/>
            <a:ext cx="10568149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6000" dirty="0">
                <a:ln w="0"/>
                <a:solidFill>
                  <a:srgbClr val="F22C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Buyer</a:t>
            </a:r>
            <a:r>
              <a:rPr lang="en-IN" sz="6000" b="0" cap="none" spc="0" dirty="0">
                <a:ln w="0"/>
                <a:solidFill>
                  <a:srgbClr val="F22C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Not posting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B8531-46B4-4B84-9ED1-BEF34AEB6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368" y="235631"/>
            <a:ext cx="2838059" cy="650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198662-F27B-41C9-B873-8E171DE45116}"/>
              </a:ext>
            </a:extLst>
          </p:cNvPr>
          <p:cNvSpPr/>
          <p:nvPr/>
        </p:nvSpPr>
        <p:spPr>
          <a:xfrm>
            <a:off x="3346879" y="3835121"/>
            <a:ext cx="5498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D</a:t>
            </a:r>
            <a:r>
              <a:rPr lang="en-US" sz="5400" b="1" cap="none" spc="0" dirty="0">
                <a:ln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efault </a:t>
            </a:r>
            <a:r>
              <a:rPr lang="en-US" sz="5400" b="1" dirty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cap="none" spc="0" dirty="0">
                <a:ln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mage</a:t>
            </a:r>
          </a:p>
        </p:txBody>
      </p:sp>
    </p:spTree>
    <p:extLst>
      <p:ext uri="{BB962C8B-B14F-4D97-AF65-F5344CB8AC3E}">
        <p14:creationId xmlns:p14="http://schemas.microsoft.com/office/powerpoint/2010/main" val="3783396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36E673-133C-4980-AAD9-10EA478F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88" y="2088459"/>
            <a:ext cx="3949291" cy="3794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592F8-342D-44E3-B189-20968D70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1324">
            <a:off x="9036930" y="485498"/>
            <a:ext cx="2669571" cy="2669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8580B-5175-4795-A15B-2B611DCC5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877" y="975462"/>
            <a:ext cx="3651821" cy="908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9DC18-A7A6-478D-8851-828B813CC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425" y="29414"/>
            <a:ext cx="5054290" cy="5063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4AD2D0-994A-40BD-AFBB-43D9F990D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1467">
            <a:off x="5208224" y="3928196"/>
            <a:ext cx="3656938" cy="27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4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104F8-B0AA-4207-8AC7-B54F5A404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3"/>
            <a:ext cx="12192000" cy="6913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6131C-131F-4684-B850-D6B44064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318" y="341803"/>
            <a:ext cx="420660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C8088D9-31F2-47F8-B6C3-6B6DA372584A}"/>
              </a:ext>
            </a:extLst>
          </p:cNvPr>
          <p:cNvSpPr/>
          <p:nvPr/>
        </p:nvSpPr>
        <p:spPr>
          <a:xfrm>
            <a:off x="1404419" y="227001"/>
            <a:ext cx="9188554" cy="5508728"/>
          </a:xfrm>
          <a:prstGeom prst="ellipse">
            <a:avLst/>
          </a:prstGeom>
          <a:solidFill>
            <a:srgbClr val="F22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 dirty="0">
              <a:highlight>
                <a:srgbClr val="00008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5058D-E2BD-46D4-9461-39CBFA597332}"/>
              </a:ext>
            </a:extLst>
          </p:cNvPr>
          <p:cNvSpPr/>
          <p:nvPr/>
        </p:nvSpPr>
        <p:spPr>
          <a:xfrm>
            <a:off x="2782331" y="1490008"/>
            <a:ext cx="6627328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NO IMAGE </a:t>
            </a:r>
          </a:p>
          <a:p>
            <a:pPr algn="ctr"/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AVAILABLE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FB3D1-7CB9-4817-BFBF-6578C2ED020E}"/>
              </a:ext>
            </a:extLst>
          </p:cNvPr>
          <p:cNvSpPr/>
          <p:nvPr/>
        </p:nvSpPr>
        <p:spPr>
          <a:xfrm>
            <a:off x="1107348" y="5735729"/>
            <a:ext cx="10568149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6000" dirty="0">
                <a:ln w="0"/>
                <a:solidFill>
                  <a:srgbClr val="F22C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Buyer</a:t>
            </a:r>
            <a:r>
              <a:rPr lang="en-IN" sz="6000" b="0" cap="none" spc="0" dirty="0">
                <a:ln w="0"/>
                <a:solidFill>
                  <a:srgbClr val="F22C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Not posting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B8531-46B4-4B84-9ED1-BEF34AEB6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368" y="235631"/>
            <a:ext cx="2838059" cy="650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198662-F27B-41C9-B873-8E171DE45116}"/>
              </a:ext>
            </a:extLst>
          </p:cNvPr>
          <p:cNvSpPr/>
          <p:nvPr/>
        </p:nvSpPr>
        <p:spPr>
          <a:xfrm>
            <a:off x="3346879" y="3835121"/>
            <a:ext cx="5498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D</a:t>
            </a:r>
            <a:r>
              <a:rPr lang="en-US" sz="5400" b="1" cap="none" spc="0" dirty="0">
                <a:ln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efault </a:t>
            </a:r>
            <a:r>
              <a:rPr lang="en-US" sz="5400" b="1" dirty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I</a:t>
            </a:r>
            <a:r>
              <a:rPr lang="en-US" sz="5400" b="1" cap="none" spc="0" dirty="0">
                <a:ln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mage</a:t>
            </a:r>
          </a:p>
        </p:txBody>
      </p:sp>
    </p:spTree>
    <p:extLst>
      <p:ext uri="{BB962C8B-B14F-4D97-AF65-F5344CB8AC3E}">
        <p14:creationId xmlns:p14="http://schemas.microsoft.com/office/powerpoint/2010/main" val="182881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962BEF-32BE-4DA1-B39D-C1B0E5A30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0" y="56271"/>
            <a:ext cx="12192000" cy="6745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F35B9A-C123-44A1-AEF5-9580128D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5" y="112543"/>
            <a:ext cx="2836037" cy="650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426854-9000-46FD-9755-8515AF4FB0C0}"/>
              </a:ext>
            </a:extLst>
          </p:cNvPr>
          <p:cNvSpPr/>
          <p:nvPr/>
        </p:nvSpPr>
        <p:spPr>
          <a:xfrm>
            <a:off x="5454736" y="56271"/>
            <a:ext cx="46618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>
                <a:solidFill>
                  <a:srgbClr val="FFC000"/>
                </a:solidFill>
                <a:latin typeface="Swis721 Blk BT" panose="020B0904030502020204" pitchFamily="34" charset="0"/>
              </a:rPr>
              <a:t>Heavy Machinery </a:t>
            </a:r>
          </a:p>
          <a:p>
            <a:r>
              <a:rPr lang="en-IN" sz="3600" dirty="0">
                <a:latin typeface="Swis721 Blk BT" panose="020B0904030502020204" pitchFamily="34" charset="0"/>
              </a:rPr>
              <a:t>Operator Jobs</a:t>
            </a:r>
          </a:p>
        </p:txBody>
      </p:sp>
    </p:spTree>
    <p:extLst>
      <p:ext uri="{BB962C8B-B14F-4D97-AF65-F5344CB8AC3E}">
        <p14:creationId xmlns:p14="http://schemas.microsoft.com/office/powerpoint/2010/main" val="17876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4A3ADF-5F84-4D5D-B44D-EC2993D9754F}"/>
              </a:ext>
            </a:extLst>
          </p:cNvPr>
          <p:cNvSpPr/>
          <p:nvPr/>
        </p:nvSpPr>
        <p:spPr>
          <a:xfrm>
            <a:off x="526256" y="2150581"/>
            <a:ext cx="8856100" cy="23083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N" sz="7200" dirty="0">
                <a:solidFill>
                  <a:srgbClr val="FFC000"/>
                </a:solidFill>
                <a:latin typeface="Swis721 Blk BT" panose="020B0904030502020204" pitchFamily="34" charset="0"/>
              </a:rPr>
              <a:t>Heavy Machinery </a:t>
            </a:r>
          </a:p>
          <a:p>
            <a:r>
              <a:rPr lang="en-IN" sz="7200" dirty="0">
                <a:latin typeface="Swis721 Blk BT" panose="020B0904030502020204" pitchFamily="34" charset="0"/>
              </a:rPr>
              <a:t>Operator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37D0E-AA50-4692-BDA9-CE15D36B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043" y="340831"/>
            <a:ext cx="4285957" cy="1061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8E25CD-DB3A-4488-B2A8-E99C1937B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66" y="4882491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B8838-FF28-4D0B-9E6F-13CB2093D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35" y="674206"/>
            <a:ext cx="3086100" cy="147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3A519B-EBE6-4EF5-96C1-AE768F48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937" y="340831"/>
            <a:ext cx="2524125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CBCD4-D52A-4DB2-80D8-B3DB113F9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356" y="2302523"/>
            <a:ext cx="2390775" cy="191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DE0FE5-4600-4D7F-AE4E-2F48521B7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435" y="4734487"/>
            <a:ext cx="2352675" cy="194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5C2AD-0A12-4B23-A4D2-EA5369846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220" y="5170292"/>
            <a:ext cx="2155684" cy="1507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8B62E-8BB5-4AFF-B2D1-90D0878CB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4512" y="5117538"/>
            <a:ext cx="3207434" cy="15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4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289D3-89A4-4070-B626-8DBAA0399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6BCDD-E24C-4E31-A447-16795F72B8AF}"/>
              </a:ext>
            </a:extLst>
          </p:cNvPr>
          <p:cNvSpPr txBox="1"/>
          <p:nvPr/>
        </p:nvSpPr>
        <p:spPr>
          <a:xfrm>
            <a:off x="4726745" y="0"/>
            <a:ext cx="74652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5400" b="1" spc="600" dirty="0">
                <a:solidFill>
                  <a:srgbClr val="FFC000"/>
                </a:solidFill>
                <a:latin typeface="Clarendon Blk BT" panose="02040905050505020204" pitchFamily="18" charset="0"/>
              </a:rPr>
              <a:t>Property</a:t>
            </a:r>
            <a:r>
              <a:rPr lang="en-IN" sz="5400" b="1" spc="600" dirty="0">
                <a:latin typeface="Clarendon Blk BT" panose="02040905050505020204" pitchFamily="18" charset="0"/>
              </a:rPr>
              <a:t> W o  </a:t>
            </a:r>
            <a:r>
              <a:rPr lang="en-IN" sz="5400" b="1" spc="600" dirty="0" err="1">
                <a:latin typeface="Clarendon Blk BT" panose="02040905050505020204" pitchFamily="18" charset="0"/>
              </a:rPr>
              <a:t>rld</a:t>
            </a:r>
            <a:endParaRPr lang="en-IN" sz="5400" b="1" spc="600" dirty="0"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7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17828B-921C-43FF-8E4E-FBB33EDD8AC7}"/>
              </a:ext>
            </a:extLst>
          </p:cNvPr>
          <p:cNvSpPr/>
          <p:nvPr/>
        </p:nvSpPr>
        <p:spPr>
          <a:xfrm>
            <a:off x="464234" y="2841674"/>
            <a:ext cx="11352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600" dirty="0">
                <a:solidFill>
                  <a:srgbClr val="FF0066"/>
                </a:solidFill>
                <a:latin typeface="Clarendon Blk BT" panose="02040905050505020204" pitchFamily="18" charset="0"/>
              </a:rPr>
              <a:t>Chemicals</a:t>
            </a:r>
            <a:r>
              <a:rPr lang="en-IN" sz="9600" dirty="0">
                <a:latin typeface="Clarendon Blk BT" panose="02040905050505020204" pitchFamily="18" charset="0"/>
              </a:rPr>
              <a:t> </a:t>
            </a:r>
            <a:r>
              <a:rPr lang="en-IN" sz="9600" dirty="0">
                <a:solidFill>
                  <a:srgbClr val="002060"/>
                </a:solidFill>
                <a:latin typeface="Clarendon Blk BT" panose="02040905050505020204" pitchFamily="18" charset="0"/>
              </a:rPr>
              <a:t>w   </a:t>
            </a:r>
            <a:r>
              <a:rPr lang="en-IN" sz="9600" dirty="0" err="1">
                <a:solidFill>
                  <a:srgbClr val="002060"/>
                </a:solidFill>
                <a:latin typeface="Clarendon Blk BT" panose="02040905050505020204" pitchFamily="18" charset="0"/>
              </a:rPr>
              <a:t>rld</a:t>
            </a:r>
            <a:endParaRPr lang="en-IN" sz="9600" dirty="0">
              <a:solidFill>
                <a:srgbClr val="002060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B5063-65C4-4305-8B43-D9B99BEE0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57" y="2981905"/>
            <a:ext cx="962618" cy="1502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AB1C4-C264-45A0-8429-D461DB90E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07" y="1421619"/>
            <a:ext cx="587705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CE383-160B-4FF7-8EF3-5347EA934FFF}"/>
              </a:ext>
            </a:extLst>
          </p:cNvPr>
          <p:cNvSpPr/>
          <p:nvPr/>
        </p:nvSpPr>
        <p:spPr>
          <a:xfrm>
            <a:off x="1181039" y="2967335"/>
            <a:ext cx="982993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arendon Blk BT" panose="02040905050505020204" pitchFamily="18" charset="0"/>
              </a:rPr>
              <a:t>IT</a:t>
            </a:r>
            <a:r>
              <a:rPr lang="en-US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arendon Blk BT" panose="02040905050505020204" pitchFamily="18" charset="0"/>
              </a:rPr>
              <a:t> w  </a:t>
            </a:r>
            <a:r>
              <a:rPr lang="en-US" sz="1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larendon Blk BT" panose="02040905050505020204" pitchFamily="18" charset="0"/>
              </a:rPr>
              <a:t>rld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larendon Blk BT" panose="02040905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74A90-FC07-40E8-ACBA-14D2F78A9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97" y="3429000"/>
            <a:ext cx="1269417" cy="2199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6B52C-40DB-4648-8867-F0D277A65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52" y="2153822"/>
            <a:ext cx="2335266" cy="1275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22012-9635-4880-BBFF-BD016BD35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132" y="5007731"/>
            <a:ext cx="2335266" cy="1554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F2D0E-1F2F-448E-AE62-81A0788FF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357" y="2078103"/>
            <a:ext cx="4209111" cy="9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7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126</Words>
  <Application>Microsoft Office PowerPoint</Application>
  <PresentationFormat>Widescreen</PresentationFormat>
  <Paragraphs>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Clarendon Blk BT</vt:lpstr>
      <vt:lpstr>Swis721 Blk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vishu dhabade</dc:creator>
  <cp:lastModifiedBy>vishu dhabade</cp:lastModifiedBy>
  <cp:revision>68</cp:revision>
  <dcterms:created xsi:type="dcterms:W3CDTF">2020-06-26T08:08:50Z</dcterms:created>
  <dcterms:modified xsi:type="dcterms:W3CDTF">2020-09-09T17:18:53Z</dcterms:modified>
</cp:coreProperties>
</file>